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62" r:id="rId3"/>
    <p:sldId id="330" r:id="rId4"/>
    <p:sldId id="331" r:id="rId5"/>
    <p:sldId id="352" r:id="rId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23685-82B8-41C5-94A8-C2B3BD2E1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7738EF-C72D-42C9-9F08-0F14D8D4F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5B1B1B-8712-4155-AE67-8C0DF6998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F52757-3F73-4103-A94E-5E19B904E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35383B-9F38-4F75-A3CC-247B9ABF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387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0CC43-EBEB-4C24-8778-A0E504B2D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9AD601-3620-43A8-818F-15AD0EF85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E5C09F-362D-45B6-9029-13591DFA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AE18D2-1B22-46D6-819B-48C90AFF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1A991D-2A63-44BD-9DE3-9A9D96C2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21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B445E40-72DF-40F6-82FE-994877D7D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92D37E-186C-447C-AD28-4DECED43F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0A3B45-32FB-45B9-BF69-3185BF4B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35CC6D-BAB2-4778-88C3-2444C1F7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F1C399-407D-42C8-9967-8373F5CC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259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168341" y="6448252"/>
            <a:ext cx="1248139" cy="365125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accent5"/>
                </a:solidFill>
                <a:latin typeface="Montserrat" pitchFamily="50" charset="0"/>
                <a:cs typeface="Montserrat" pitchFamily="50" charset="0"/>
              </a:defRPr>
            </a:lvl1pPr>
          </a:lstStyle>
          <a:p>
            <a:fld id="{4EACDC8E-0222-4BCD-A7FB-B7EE68099609}" type="datetime1">
              <a:rPr lang="fr-BE" smtClean="0"/>
              <a:pPr/>
              <a:t>17-12-19</a:t>
            </a:fld>
            <a:endParaRPr lang="fr-BE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00523" y="6448252"/>
            <a:ext cx="768085" cy="365125"/>
          </a:xfrm>
          <a:prstGeom prst="rect">
            <a:avLst/>
          </a:prstGeom>
        </p:spPr>
        <p:txBody>
          <a:bodyPr anchor="ctr"/>
          <a:lstStyle>
            <a:lvl1pPr algn="r">
              <a:defRPr sz="1000" b="1">
                <a:solidFill>
                  <a:srgbClr val="000099"/>
                </a:solidFill>
                <a:latin typeface="Montserrat" pitchFamily="50" charset="0"/>
                <a:cs typeface="Montserrat" pitchFamily="50" charset="0"/>
              </a:defRPr>
            </a:lvl1pPr>
          </a:lstStyle>
          <a:p>
            <a:fld id="{59649E7E-1DDF-4917-9840-1400783AFAEF}" type="slidenum">
              <a:rPr lang="fr-BE" smtClean="0"/>
              <a:pPr/>
              <a:t>‹nr.›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8398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65AF9-A430-4C40-BFF7-06A4F071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42EE09-6843-40BD-8A2A-BD83B6AD2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ADE37-0276-423C-8D28-9FE914AB5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08BCA1-BBE7-4556-9F31-73BACD77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A35B05-941B-4CA1-AFD2-93D7A24D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324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7EABA7-DF2B-441C-B484-78261F09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872D88E-6D86-4F50-AFD6-DF031D0DF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207BF9-6461-4D0E-B150-727709751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841B3C-FAFE-46CE-91B5-FA43B9FE2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A2D5A3-B7F2-439C-8119-7D9A9077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583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9ED93-75F1-49B9-A4F6-59663881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85D372-321D-469A-B381-B539CE817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6131717-A8FB-41D8-9BB2-7D937690E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E2D21F-9576-47ED-A93F-8D0EBC97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B06E70-1712-4C24-8313-3EDD09B9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D9B056-CC31-4D13-93E7-9D4BF73C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878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A2032-AA6B-45E6-AC04-734515D63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6650CA-AB86-45E6-86DC-892BF1759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7D7861-927C-4E39-B9F8-B7F085E3F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3203FC9-FD9D-4E53-A41E-9BF2FEFB3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FF94237-0891-48E5-A304-6BAC497C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2FD6758-E7EF-45FA-9F52-A40D9B196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04913CA-1F2C-4843-AF27-D8AC67C35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535516F-E2F6-4935-B528-A796BCE6E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375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DF748-7031-40B4-A737-68DD4F7D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90802D2-0E14-4015-B731-B581EF32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24CBF17-94AE-4DEB-86ED-6AEEED7D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36AA4CC-E0AC-4764-B2E0-7E35DA59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2092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9ADD83A-E296-4BF0-8075-3807CB94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34EF24F-5E9A-49DA-830E-FF9F9835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369A4F0-9C22-4B7E-90F2-028CE9A3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263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FEB3D-2915-4640-B036-EAE01E36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C4BC07-4A91-4ECE-B960-B825798AA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A532530-CE1B-4898-96D1-0E0D615F0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3FA2AE-26E5-43D7-A5D7-209070EE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6356A9-CB02-468D-B22D-8EEE0037C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9762BC-5A52-47C1-9B90-725BC141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592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3746C-4683-4F74-AA7B-CE0922C7E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11762B8-FCAE-4475-97A4-D29623A2E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5B0CA1-E6A3-4024-8835-9BB99DFAA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01692D-A477-40AF-870E-C09296CB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C1668E-F274-400E-A60A-43F1D728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4F4E755-CED8-4ABF-8830-785419F0A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48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268161B-4371-4C9F-ABD2-956BD3D7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5D015A-1726-40C5-86C3-5E757DEA2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F93143-0433-4BF7-B71C-9EA10E9C3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C789-41EB-4CDA-942B-8D92DA1E4B58}" type="datetimeFigureOut">
              <a:rPr lang="nl-BE" smtClean="0"/>
              <a:t>17/12/2019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22A9EC-4B53-4F4F-B00E-3592C56F8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FB8D73-A9A2-439E-BDF1-98AF842F6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42909-327B-4DF0-A64F-67B258D5C1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19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EACDC8E-0222-4BCD-A7FB-B7EE68099609}" type="datetime1">
              <a:rPr lang="fr-BE" smtClean="0">
                <a:solidFill>
                  <a:schemeClr val="bg1"/>
                </a:solidFill>
              </a:rPr>
              <a:pPr/>
              <a:t>17-12-19</a:t>
            </a:fld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9649E7E-1DDF-4917-9840-1400783AFAEF}" type="slidenum">
              <a:rPr lang="fr-BE" smtClean="0">
                <a:solidFill>
                  <a:schemeClr val="bg1"/>
                </a:solidFill>
              </a:rPr>
              <a:pPr/>
              <a:t>1</a:t>
            </a:fld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7620472-7725-4790-9724-F5CB29E5C44C}"/>
              </a:ext>
            </a:extLst>
          </p:cNvPr>
          <p:cNvSpPr txBox="1"/>
          <p:nvPr/>
        </p:nvSpPr>
        <p:spPr>
          <a:xfrm>
            <a:off x="6621251" y="1704524"/>
            <a:ext cx="302433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600" b="1" dirty="0">
                <a:solidFill>
                  <a:srgbClr val="000099"/>
                </a:solidFill>
                <a:latin typeface="Open Sans"/>
              </a:rPr>
              <a:t>KORTE KETEN  CIRCUITS COURTS</a:t>
            </a:r>
          </a:p>
          <a:p>
            <a:endParaRPr lang="nl-BE" sz="2600" b="1" i="1" dirty="0">
              <a:solidFill>
                <a:srgbClr val="000099"/>
              </a:solidFill>
              <a:latin typeface="Open Sans"/>
            </a:endParaRPr>
          </a:p>
          <a:p>
            <a:r>
              <a:rPr lang="nl-BE" b="1" dirty="0">
                <a:solidFill>
                  <a:srgbClr val="000099"/>
                </a:solidFill>
                <a:latin typeface="Open Sans"/>
              </a:rPr>
              <a:t>José LEMAHIEU</a:t>
            </a:r>
          </a:p>
          <a:p>
            <a:endParaRPr lang="nl-BE" b="1" dirty="0">
              <a:solidFill>
                <a:srgbClr val="000099"/>
              </a:solidFill>
              <a:latin typeface="Open Sans"/>
            </a:endParaRPr>
          </a:p>
          <a:p>
            <a:r>
              <a:rPr lang="nl-BE" b="1" dirty="0">
                <a:solidFill>
                  <a:srgbClr val="000099"/>
                </a:solidFill>
                <a:latin typeface="Open Sans"/>
              </a:rPr>
              <a:t>Bart MOSTAERT</a:t>
            </a:r>
          </a:p>
          <a:p>
            <a:endParaRPr lang="nl-BE" b="1" dirty="0">
              <a:solidFill>
                <a:srgbClr val="000099"/>
              </a:solidFill>
              <a:latin typeface="Open Sans"/>
            </a:endParaRPr>
          </a:p>
          <a:p>
            <a:r>
              <a:rPr lang="nl-BE" b="1" dirty="0" err="1">
                <a:solidFill>
                  <a:srgbClr val="000099"/>
                </a:solidFill>
                <a:latin typeface="Open Sans"/>
              </a:rPr>
              <a:t>Alexandre</a:t>
            </a:r>
            <a:r>
              <a:rPr lang="nl-BE" b="1" dirty="0">
                <a:solidFill>
                  <a:srgbClr val="000099"/>
                </a:solidFill>
                <a:latin typeface="Open Sans"/>
              </a:rPr>
              <a:t> DE RICK</a:t>
            </a:r>
          </a:p>
          <a:p>
            <a:endParaRPr lang="nl-BE" sz="2600" b="1" i="1" dirty="0">
              <a:solidFill>
                <a:srgbClr val="000099"/>
              </a:solidFill>
              <a:latin typeface="Open Sans"/>
            </a:endParaRPr>
          </a:p>
        </p:txBody>
      </p:sp>
      <p:pic>
        <p:nvPicPr>
          <p:cNvPr id="14" name="Afbeelding 13" descr="Afbeelding met persoon, tafel, voedsel, houten&#10;&#10;Automatisch gegenereerde beschrijving">
            <a:extLst>
              <a:ext uri="{FF2B5EF4-FFF2-40B4-BE49-F238E27FC236}">
                <a16:creationId xmlns:a16="http://schemas.microsoft.com/office/drawing/2014/main" id="{9C5B4CAA-947E-4320-94E0-3FE9D5048CB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1506" y="101090"/>
            <a:ext cx="4464495" cy="6696743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814129C8-61B9-42F7-A7BF-30CD3EC406D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4312" y="256569"/>
            <a:ext cx="1469892" cy="59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7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EACDC8E-0222-4BCD-A7FB-B7EE68099609}" type="datetime1">
              <a:rPr lang="fr-BE" smtClean="0"/>
              <a:pPr/>
              <a:t>17-12-19</a:t>
            </a:fld>
            <a:endParaRPr lang="fr-BE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9649E7E-1DDF-4917-9840-1400783AFAEF}" type="slidenum">
              <a:rPr lang="fr-BE" smtClean="0"/>
              <a:pPr/>
              <a:t>2</a:t>
            </a:fld>
            <a:endParaRPr lang="fr-BE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6379AAF-C59A-4369-B828-510A7E6EB4D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4312" y="256569"/>
            <a:ext cx="1469892" cy="59356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00692186-2219-4303-8E84-C530267402D8}"/>
              </a:ext>
            </a:extLst>
          </p:cNvPr>
          <p:cNvSpPr txBox="1"/>
          <p:nvPr/>
        </p:nvSpPr>
        <p:spPr>
          <a:xfrm>
            <a:off x="4583832" y="2411304"/>
            <a:ext cx="33123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2500" b="1" dirty="0">
                <a:solidFill>
                  <a:srgbClr val="000099"/>
                </a:solidFill>
                <a:latin typeface="Open Sans"/>
              </a:rPr>
              <a:t>José LEMAHIEU</a:t>
            </a:r>
          </a:p>
          <a:p>
            <a:pPr algn="r"/>
            <a:endParaRPr lang="nl-BE" sz="2500" dirty="0">
              <a:solidFill>
                <a:srgbClr val="000099"/>
              </a:solidFill>
              <a:latin typeface="Open Sans"/>
            </a:endParaRPr>
          </a:p>
          <a:p>
            <a:pPr algn="r"/>
            <a:r>
              <a:rPr lang="nl-BE" sz="2500" dirty="0">
                <a:solidFill>
                  <a:srgbClr val="000099"/>
                </a:solidFill>
                <a:latin typeface="Open Sans"/>
              </a:rPr>
              <a:t>Vintage Heuvelland</a:t>
            </a:r>
            <a:endParaRPr lang="nl-BE" sz="2000" dirty="0">
              <a:solidFill>
                <a:srgbClr val="000099"/>
              </a:solidFill>
              <a:latin typeface="Open Sans"/>
            </a:endParaRPr>
          </a:p>
          <a:p>
            <a:pPr algn="r"/>
            <a:endParaRPr lang="nl-BE" sz="2000" dirty="0">
              <a:solidFill>
                <a:srgbClr val="000099"/>
              </a:solidFill>
              <a:latin typeface="Open Sans"/>
            </a:endParaRPr>
          </a:p>
          <a:p>
            <a:pPr algn="r"/>
            <a:r>
              <a:rPr lang="nl-BE" sz="2000" dirty="0">
                <a:solidFill>
                  <a:srgbClr val="000099"/>
                </a:solidFill>
                <a:latin typeface="Open Sans"/>
              </a:rPr>
              <a:t>Wijnvereniging</a:t>
            </a:r>
          </a:p>
          <a:p>
            <a:pPr algn="r"/>
            <a:r>
              <a:rPr lang="nl-BE" sz="2000" i="1" dirty="0">
                <a:solidFill>
                  <a:srgbClr val="000099"/>
                </a:solidFill>
                <a:latin typeface="Open Sans"/>
              </a:rPr>
              <a:t>Association de vin</a:t>
            </a:r>
          </a:p>
        </p:txBody>
      </p:sp>
      <p:pic>
        <p:nvPicPr>
          <p:cNvPr id="8" name="Afbeelding 7" descr="Afbeelding met persoon, buiten, man, kostuum&#10;&#10;Automatisch gegenereerde beschrijving">
            <a:extLst>
              <a:ext uri="{FF2B5EF4-FFF2-40B4-BE49-F238E27FC236}">
                <a16:creationId xmlns:a16="http://schemas.microsoft.com/office/drawing/2014/main" id="{1EFD4FAB-1986-4EAE-8601-5527D866B9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336" y="1727349"/>
            <a:ext cx="2342869" cy="353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3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9278892-2EC9-4A60-853C-587FC7E810A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EACDC8E-0222-4BCD-A7FB-B7EE68099609}" type="datetime1">
              <a:rPr lang="fr-BE" smtClean="0"/>
              <a:pPr/>
              <a:t>17-12-19</a:t>
            </a:fld>
            <a:endParaRPr lang="fr-BE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A796427-67C8-4665-84FE-6E14885FB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9649E7E-1DDF-4917-9840-1400783AFAEF}" type="slidenum">
              <a:rPr lang="fr-BE" smtClean="0"/>
              <a:pPr/>
              <a:t>3</a:t>
            </a:fld>
            <a:endParaRPr lang="fr-BE" dirty="0"/>
          </a:p>
        </p:txBody>
      </p:sp>
      <p:pic>
        <p:nvPicPr>
          <p:cNvPr id="4" name="Afbeelding 3" descr="Afbeelding met gras, buiten, veld, lucht&#10;&#10;Automatisch gegenereerde beschrijving">
            <a:extLst>
              <a:ext uri="{FF2B5EF4-FFF2-40B4-BE49-F238E27FC236}">
                <a16:creationId xmlns:a16="http://schemas.microsoft.com/office/drawing/2014/main" id="{FCC43E95-FA78-4093-9129-32D6215E2D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21638" y="116632"/>
            <a:ext cx="4762395" cy="2765427"/>
          </a:xfrm>
          <a:prstGeom prst="rect">
            <a:avLst/>
          </a:prstGeom>
        </p:spPr>
      </p:pic>
      <p:pic>
        <p:nvPicPr>
          <p:cNvPr id="5" name="Afbeelding 4" descr="Afbeelding met gras, buiten, fles, lucht&#10;&#10;Automatisch gegenereerde beschrijving">
            <a:extLst>
              <a:ext uri="{FF2B5EF4-FFF2-40B4-BE49-F238E27FC236}">
                <a16:creationId xmlns:a16="http://schemas.microsoft.com/office/drawing/2014/main" id="{678D0249-BFE9-442F-9F29-F1234C17C6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56040" y="122799"/>
            <a:ext cx="4114322" cy="2765427"/>
          </a:xfrm>
          <a:prstGeom prst="rect">
            <a:avLst/>
          </a:prstGeom>
        </p:spPr>
      </p:pic>
      <p:pic>
        <p:nvPicPr>
          <p:cNvPr id="6" name="Afbeelding 5" descr="Afbeelding met gras, persoon, buiten, lucht&#10;&#10;Automatisch gegenereerde beschrijving">
            <a:extLst>
              <a:ext uri="{FF2B5EF4-FFF2-40B4-BE49-F238E27FC236}">
                <a16:creationId xmlns:a16="http://schemas.microsoft.com/office/drawing/2014/main" id="{167EA852-8381-4E8C-8932-9E6AD0BE66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21637" y="2985026"/>
            <a:ext cx="8948725" cy="375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093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EBCCE8A-8B2A-43F2-B737-CB1DCF71B6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EACDC8E-0222-4BCD-A7FB-B7EE68099609}" type="datetime1">
              <a:rPr lang="fr-BE" smtClean="0"/>
              <a:pPr/>
              <a:t>17-12-19</a:t>
            </a:fld>
            <a:endParaRPr lang="fr-BE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7C028D8-A731-4E7D-A4FF-442BE02E3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9649E7E-1DDF-4917-9840-1400783AFAEF}" type="slidenum">
              <a:rPr lang="fr-BE" smtClean="0"/>
              <a:pPr/>
              <a:t>4</a:t>
            </a:fld>
            <a:endParaRPr lang="fr-BE" dirty="0"/>
          </a:p>
        </p:txBody>
      </p:sp>
      <p:pic>
        <p:nvPicPr>
          <p:cNvPr id="5" name="Afbeelding 4" descr="Afbeelding met gras, buiten, lucht, boom&#10;&#10;Automatisch gegenereerde beschrijving">
            <a:extLst>
              <a:ext uri="{FF2B5EF4-FFF2-40B4-BE49-F238E27FC236}">
                <a16:creationId xmlns:a16="http://schemas.microsoft.com/office/drawing/2014/main" id="{401882DC-8A14-4725-A7D6-18F3C78C66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6849" y="3659517"/>
            <a:ext cx="4391259" cy="3033858"/>
          </a:xfrm>
          <a:prstGeom prst="rect">
            <a:avLst/>
          </a:prstGeom>
        </p:spPr>
      </p:pic>
      <p:pic>
        <p:nvPicPr>
          <p:cNvPr id="7" name="Afbeelding 6" descr="Afbeelding met persoon, tafel, binnen, grond&#10;&#10;Automatisch gegenereerde beschrijving">
            <a:extLst>
              <a:ext uri="{FF2B5EF4-FFF2-40B4-BE49-F238E27FC236}">
                <a16:creationId xmlns:a16="http://schemas.microsoft.com/office/drawing/2014/main" id="{50319A8B-1BDB-4813-8B46-2264FE2B118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8181" y="164625"/>
            <a:ext cx="4299227" cy="6528818"/>
          </a:xfrm>
          <a:prstGeom prst="rect">
            <a:avLst/>
          </a:prstGeom>
        </p:spPr>
      </p:pic>
      <p:pic>
        <p:nvPicPr>
          <p:cNvPr id="9" name="Afbeelding 8" descr="Afbeelding met lucht, persoon, buiten, hek&#10;&#10;Automatisch gegenereerde beschrijving">
            <a:extLst>
              <a:ext uri="{FF2B5EF4-FFF2-40B4-BE49-F238E27FC236}">
                <a16:creationId xmlns:a16="http://schemas.microsoft.com/office/drawing/2014/main" id="{EF1FEA70-C184-4980-A50F-0D70E8FF80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5619" y="164626"/>
            <a:ext cx="4392488" cy="3416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19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EBCCE8A-8B2A-43F2-B737-CB1DCF71B6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EACDC8E-0222-4BCD-A7FB-B7EE68099609}" type="datetime1">
              <a:rPr lang="fr-BE" smtClean="0"/>
              <a:pPr/>
              <a:t>17-12-19</a:t>
            </a:fld>
            <a:endParaRPr lang="fr-BE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7C028D8-A731-4E7D-A4FF-442BE02E3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9649E7E-1DDF-4917-9840-1400783AFAEF}" type="slidenum">
              <a:rPr lang="fr-BE" smtClean="0"/>
              <a:pPr/>
              <a:t>5</a:t>
            </a:fld>
            <a:endParaRPr lang="fr-BE" dirty="0"/>
          </a:p>
        </p:txBody>
      </p:sp>
      <p:pic>
        <p:nvPicPr>
          <p:cNvPr id="6" name="Afbeelding 5" descr="Afbeelding met tekst, kaart&#10;&#10;Automatisch gegenereerde beschrijving">
            <a:extLst>
              <a:ext uri="{FF2B5EF4-FFF2-40B4-BE49-F238E27FC236}">
                <a16:creationId xmlns:a16="http://schemas.microsoft.com/office/drawing/2014/main" id="{ABF0EC28-A408-46D0-B76B-60D9E4D8209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701" y="130346"/>
            <a:ext cx="8853591" cy="4457345"/>
          </a:xfrm>
          <a:prstGeom prst="rect">
            <a:avLst/>
          </a:prstGeom>
        </p:spPr>
      </p:pic>
      <p:pic>
        <p:nvPicPr>
          <p:cNvPr id="15" name="Afbeelding 14" descr="Afbeelding met buiten, gras, persoon, staand&#10;&#10;Automatisch gegenereerde beschrijving">
            <a:extLst>
              <a:ext uri="{FF2B5EF4-FFF2-40B4-BE49-F238E27FC236}">
                <a16:creationId xmlns:a16="http://schemas.microsoft.com/office/drawing/2014/main" id="{C65EA09F-E978-4431-ABB1-F6AA220FDC7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700" y="4690943"/>
            <a:ext cx="8853591" cy="20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0433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Open Sans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Veerle Mertens - Westtoer</dc:creator>
  <cp:lastModifiedBy>Veerle Mertens - Westtoer</cp:lastModifiedBy>
  <cp:revision>1</cp:revision>
  <dcterms:created xsi:type="dcterms:W3CDTF">2019-12-17T14:51:24Z</dcterms:created>
  <dcterms:modified xsi:type="dcterms:W3CDTF">2019-12-17T14:52:47Z</dcterms:modified>
</cp:coreProperties>
</file>